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-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92</Words>
  <Application>Microsoft Office PowerPoint</Application>
  <PresentationFormat>Widescreen</PresentationFormat>
  <Paragraphs>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SIFS INDIA</dc:creator>
  <cp:lastModifiedBy>SIFS INDIA</cp:lastModifiedBy>
  <cp:revision>3</cp:revision>
  <dcterms:created xsi:type="dcterms:W3CDTF">2021-04-01T04:49:12Z</dcterms:created>
  <dcterms:modified xsi:type="dcterms:W3CDTF">2021-04-01T04:50:37Z</dcterms:modified>
</cp:coreProperties>
</file>